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7" r:id="rId5"/>
    <p:sldId id="266" r:id="rId6"/>
    <p:sldId id="268" r:id="rId7"/>
    <p:sldId id="269" r:id="rId8"/>
    <p:sldId id="270" r:id="rId9"/>
    <p:sldId id="271" r:id="rId10"/>
    <p:sldId id="259" r:id="rId11"/>
    <p:sldId id="260" r:id="rId12"/>
    <p:sldId id="261" r:id="rId13"/>
    <p:sldId id="262" r:id="rId14"/>
    <p:sldId id="272" r:id="rId15"/>
    <p:sldId id="277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5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0D40C-19C9-44FA-A80F-F9CF034A4C39}" type="datetimeFigureOut">
              <a:rPr lang="fr-FR" smtClean="0"/>
              <a:t>02/04/2016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65F71-61DC-40F8-BEFE-2FF9F5C7E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39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474-F725-4C3C-B913-440D50DE5E75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96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85F-167C-4C0C-BC86-A03A0DEE53FE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62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D132-9375-41D0-A012-FCD1768DEFF9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42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09B9-FED5-4D8D-BC76-D3D885B2C090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46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F80D-AD74-4DC6-BCE9-928E0E37C98C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5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8F41-B25C-4F1E-8ED5-B6D8CC86207C}" type="datetime1">
              <a:rPr lang="fr-FR" smtClean="0"/>
              <a:t>02/04/2016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34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81E2-FB6D-4B5B-A543-1818A9EB470B}" type="datetime1">
              <a:rPr lang="fr-FR" smtClean="0"/>
              <a:t>02/04/2016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21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331FF-7880-42CF-8346-7C38865263A4}" type="datetime1">
              <a:rPr lang="fr-FR" smtClean="0"/>
              <a:t>02/04/2016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41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9AB0F-B354-4CD4-B4C6-35D9784A3AE7}" type="datetime1">
              <a:rPr lang="fr-FR" smtClean="0"/>
              <a:t>02/04/2016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46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13CE-0CC6-4ABF-9D4E-5F77E01B3262}" type="datetime1">
              <a:rPr lang="fr-FR" smtClean="0"/>
              <a:t>02/04/2016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0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0AD9-F808-45C2-B61F-A4D795E8B187}" type="datetime1">
              <a:rPr lang="fr-FR" smtClean="0"/>
              <a:t>02/04/2016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20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126D6-0A8E-4F2D-82BE-0FD71D2E56D4}" type="datetime1">
              <a:rPr lang="fr-FR" smtClean="0"/>
              <a:t>02/04/2016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78D1-0E9D-4E6F-B3D4-34DED6D9E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14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5980" y="620688"/>
            <a:ext cx="4604048" cy="6480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fanfiction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7992888" cy="3865984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I. Définition</a:t>
            </a:r>
            <a:endParaRPr lang="fr-FR" dirty="0"/>
          </a:p>
          <a:p>
            <a:r>
              <a:rPr lang="fr-FR" dirty="0"/>
              <a:t>II</a:t>
            </a:r>
            <a:r>
              <a:rPr lang="fr-FR" dirty="0" smtClean="0"/>
              <a:t>. Historique</a:t>
            </a:r>
            <a:endParaRPr lang="fr-FR" dirty="0"/>
          </a:p>
          <a:p>
            <a:r>
              <a:rPr lang="fr-FR" dirty="0" smtClean="0"/>
              <a:t>III. Fanfiction et le droit</a:t>
            </a:r>
          </a:p>
          <a:p>
            <a:r>
              <a:rPr lang="fr-FR" dirty="0" smtClean="0"/>
              <a:t>IV. Lire </a:t>
            </a:r>
            <a:r>
              <a:rPr lang="fr-FR" dirty="0"/>
              <a:t>et écrire de la fanfiction</a:t>
            </a:r>
          </a:p>
          <a:p>
            <a:r>
              <a:rPr lang="fr-FR" dirty="0" smtClean="0"/>
              <a:t>V. Aspect </a:t>
            </a:r>
            <a:r>
              <a:rPr lang="fr-FR" dirty="0"/>
              <a:t>communautaire</a:t>
            </a:r>
          </a:p>
          <a:p>
            <a:r>
              <a:rPr lang="fr-FR" dirty="0" smtClean="0"/>
              <a:t>VI. Les </a:t>
            </a:r>
            <a:r>
              <a:rPr lang="fr-FR" dirty="0"/>
              <a:t>sites de publication de la fanfiction</a:t>
            </a:r>
          </a:p>
          <a:p>
            <a:r>
              <a:rPr lang="fr-FR" dirty="0"/>
              <a:t>VII</a:t>
            </a:r>
            <a:r>
              <a:rPr lang="fr-FR" dirty="0" smtClean="0"/>
              <a:t>. La </a:t>
            </a:r>
            <a:r>
              <a:rPr lang="fr-FR" dirty="0"/>
              <a:t>fanfiction et l’édition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0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sur fanfiction.net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4" y="1772816"/>
            <a:ext cx="8763460" cy="45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Tri et f</a:t>
            </a:r>
            <a:r>
              <a:rPr lang="fr-FR" dirty="0" smtClean="0"/>
              <a:t>iltres</a:t>
            </a:r>
            <a:br>
              <a:rPr lang="fr-FR" dirty="0" smtClean="0"/>
            </a:br>
            <a:r>
              <a:rPr lang="fr-FR" dirty="0" smtClean="0"/>
              <a:t>sur </a:t>
            </a:r>
            <a:r>
              <a:rPr lang="fr-FR" dirty="0" smtClean="0"/>
              <a:t>fanfiction.net</a:t>
            </a:r>
            <a:endParaRPr lang="fr-FR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39" y="1397902"/>
            <a:ext cx="5916245" cy="48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1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12</a:t>
            </a:fld>
            <a:endParaRPr lang="fr-F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0" y="3367546"/>
            <a:ext cx="8087841" cy="152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1" y="4973656"/>
            <a:ext cx="8060028" cy="12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1" y="1180760"/>
            <a:ext cx="8059510" cy="217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Présentation sur AO3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7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004956"/>
          </a:xfrm>
        </p:spPr>
        <p:txBody>
          <a:bodyPr>
            <a:normAutofit/>
          </a:bodyPr>
          <a:lstStyle/>
          <a:p>
            <a:r>
              <a:rPr lang="fr-FR" dirty="0" smtClean="0"/>
              <a:t>Tri et filtres sur </a:t>
            </a:r>
            <a:r>
              <a:rPr lang="fr-FR" dirty="0" smtClean="0"/>
              <a:t>AO3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71" y="1279594"/>
            <a:ext cx="2438041" cy="543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6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Wattpad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14</a:t>
            </a:fld>
            <a:endParaRPr lang="fr-F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6" y="1484784"/>
            <a:ext cx="56197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2156295"/>
            <a:ext cx="1857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Comparaison de présentations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15</a:t>
            </a:fld>
            <a:endParaRPr lang="fr-FR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2" y="1052736"/>
            <a:ext cx="9000000" cy="6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2" y="1882779"/>
            <a:ext cx="9000000" cy="196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55865"/>
            <a:ext cx="5577433" cy="27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Communauté LiveJournal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16</a:t>
            </a:fld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100392" cy="408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2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Slyblogs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17</a:t>
            </a:fld>
            <a:endParaRPr lang="fr-F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6" y="1417406"/>
            <a:ext cx="3309757" cy="138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2233"/>
            <a:ext cx="3672408" cy="154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22111"/>
            <a:ext cx="5635573" cy="35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3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18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Domaine public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18</a:t>
            </a:fld>
            <a:endParaRPr lang="fr-FR"/>
          </a:p>
        </p:txBody>
      </p:sp>
      <p:pic>
        <p:nvPicPr>
          <p:cNvPr id="18436" name="Picture 4" descr="http://www.bookinbed.org/wp-content/uploads/2012/04/orgueil-et-prejuges-zombies-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62" y="926772"/>
            <a:ext cx="1392728" cy="223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mag.monchval.com/wp-content/uploads/2014/11/1re-de-couverture-dOrgueil-et-pr%C3%A9jug%C3%A9s-de-Jane-Aus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6772"/>
            <a:ext cx="2189922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enfinlivre.blog.lemonde.fr/files/2012/05/P.D.James-La-mort-sinvite-%C3%A0-Pemberl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7335"/>
            <a:ext cx="1405933" cy="21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static.fnac-static.com/multimedia/FR/Images_Produits/FR/fnac.com/ZoomPE/0/9/7/97828112087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63" y="4602847"/>
            <a:ext cx="1286401" cy="208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www.livredepoche.com/sites/default/files/styles/cover_book_focus/public/media/imgArticle/LGFLIVREDEPOCHE/2015/9782253068501-T.jpg?itok=55wtibI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7144"/>
            <a:ext cx="1296144" cy="20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ecoles-stemarie.ac-reunion.fr/yves-barau/local/cache-vignettes/L280xH424/filles_du_dr_march-5-78f06-3ea1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30828"/>
            <a:ext cx="2212509" cy="33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ww.babelio.com/couv/978271444587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49080"/>
            <a:ext cx="1293813" cy="20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Accord des héritiers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19</a:t>
            </a:fld>
            <a:endParaRPr lang="fr-FR"/>
          </a:p>
        </p:txBody>
      </p:sp>
      <p:pic>
        <p:nvPicPr>
          <p:cNvPr id="20482" name="Picture 2" descr="http://p4.storage.canalblog.com/44/03/191641/3778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37337"/>
            <a:ext cx="11450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images-booknode.com/book_cover/414/full/scarlett-413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7733"/>
            <a:ext cx="111297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ecx.images-amazon.com/images/I/51dwaxXiGkL._SX330_BO1,204,203,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56" y="4938128"/>
            <a:ext cx="11975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babelio.com/couv/bm_5953_1349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8" y="2782387"/>
            <a:ext cx="1595461" cy="22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Résultat de recherche d'images pour &quot;millenium roman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8" descr="Résultat de recherche d'images pour &quot;millenium roman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20" descr="Résultat de recherche d'images pour &quot;millenium romans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8" y="1209187"/>
            <a:ext cx="2895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3" descr="Résultat de recherche d'images pour &quot;millenium romans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209187"/>
            <a:ext cx="952630" cy="15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6" descr="Résultat de recherche d'images pour &quot;asterix album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7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61" y="3128722"/>
            <a:ext cx="1739844" cy="230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9" descr="http://www.asterix.com/la-collection/les-albums/visu/alb35f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32" y="3934099"/>
            <a:ext cx="1747695" cy="2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1" name="Picture 31" descr="https://upload.wikimedia.org/wikipedia/en/thumb/a/ae/Fortune_de_France_%281977%29.jpg/230px-Fortune_de_France_%281977%2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28722"/>
            <a:ext cx="1521758" cy="207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3" name="Picture 33" descr="http://www.livredepoche.com/sites/default/files/styles/cover_book_focus/public/media/imgArticle/LGFLIVREDEPOCHE/2010/9782253133551-T.jpg?itok=aBBGpy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42" y="4462888"/>
            <a:ext cx="1158509" cy="18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Fanzines</a:t>
            </a:r>
            <a:endParaRPr lang="fr-FR" dirty="0"/>
          </a:p>
        </p:txBody>
      </p:sp>
      <p:pic>
        <p:nvPicPr>
          <p:cNvPr id="10" name="Picture 2" descr="1977-star-trek-fanzine-epilogue-1-by-jean-lorr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52501"/>
            <a:ext cx="2952554" cy="39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27210" y="5805264"/>
            <a:ext cx="29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star trek fanzine </a:t>
            </a:r>
            <a:r>
              <a:rPr lang="fr-FR" b="1" dirty="0" smtClean="0"/>
              <a:t>1977 </a:t>
            </a:r>
            <a:endParaRPr lang="fr-FR" b="1" dirty="0" smtClean="0"/>
          </a:p>
          <a:p>
            <a:pPr algn="ctr"/>
            <a:r>
              <a:rPr lang="fr-FR" b="1" dirty="0" err="1" smtClean="0"/>
              <a:t>epilogue</a:t>
            </a:r>
            <a:r>
              <a:rPr lang="fr-FR" b="1" dirty="0" smtClean="0"/>
              <a:t> 1 by jean </a:t>
            </a:r>
            <a:r>
              <a:rPr lang="fr-FR" b="1" dirty="0" err="1" smtClean="0"/>
              <a:t>lorrah</a:t>
            </a:r>
            <a:endParaRPr lang="fr-FR" b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5872038" y="582589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Star Trek TOS Fanzine  1986</a:t>
            </a:r>
          </a:p>
          <a:p>
            <a:pPr algn="ctr"/>
            <a:r>
              <a:rPr lang="fr-FR" b="1" dirty="0" smtClean="0"/>
              <a:t>Par M.R.L. </a:t>
            </a:r>
            <a:endParaRPr lang="fr-FR" b="1" dirty="0"/>
          </a:p>
        </p:txBody>
      </p:sp>
      <p:pic>
        <p:nvPicPr>
          <p:cNvPr id="13" name="Picture 2" descr="http://i.ebayimg.com/00/s/ODQ5WDY2Mw==/z/Xk0AAOSwAYtWPBC-/$_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91" y="1584812"/>
            <a:ext cx="3179991" cy="40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0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Parodies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20</a:t>
            </a:fld>
            <a:endParaRPr lang="fr-FR"/>
          </a:p>
        </p:txBody>
      </p:sp>
      <p:pic>
        <p:nvPicPr>
          <p:cNvPr id="22532" name="Picture 4" descr="http://www.images-chapitre.com/ima2/original/682/1074682_3046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1" y="3038111"/>
            <a:ext cx="190060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ressources.bragelonne.fr/img/livres/2013-11/9782811211202_o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02" y="1608517"/>
            <a:ext cx="1468618" cy="23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1319940"/>
            <a:ext cx="185681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ttp://www.elbakin.net/fantasy/modules/public/images/livres/livres-barry-trotter-et-la-parodie-ehonta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06971"/>
            <a:ext cx="1027193" cy="15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http://www.elbakin.net/fantasy/modules/public/images/livres/livres-barry-trotter-et-la-suite-inut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85" y="4281198"/>
            <a:ext cx="1051964" cy="16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http://www.elbakin.net/fantasy/modules/public/images/livres/livres-barry-trotter-et-le-cheval-mor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23" y="4653136"/>
            <a:ext cx="1024515" cy="15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6" name="Picture 24" descr="http://idata.over-blog.com/1/49/87/62/Policier/Baleine/PB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55" y="3380545"/>
            <a:ext cx="1401224" cy="217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/>
              <a:t>Œuvres multi-auteurs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21</a:t>
            </a:fld>
            <a:endParaRPr lang="fr-FR"/>
          </a:p>
        </p:txBody>
      </p:sp>
      <p:pic>
        <p:nvPicPr>
          <p:cNvPr id="23558" name="Picture 6" descr="http://pmcdn.priceminister.com/photo/Margaret-Weis-Tracy-Hickman-Lance-Dragon-Dragons-D-une-Aube-De-Printemps-Livre-26059656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 r="15692"/>
          <a:stretch/>
        </p:blipFill>
        <p:spPr bwMode="auto">
          <a:xfrm rot="1140000">
            <a:off x="746201" y="3529078"/>
            <a:ext cx="1392799" cy="21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static.fnac-static.com/multimedia/images_produits/ZoomPE/3/8/4/9782265084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2564164" y="3500738"/>
            <a:ext cx="1294709" cy="21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://editionsbaleine.fr/509-large_default/la-vacance-du-petit-nico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8030"/>
            <a:ext cx="1440160" cy="23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://www.radiocampusparis.org/wp-content/uploads/2015/03/9782842190118_1_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14915"/>
            <a:ext cx="1434455" cy="217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http://idata.over-blog.com/1/49/87/62/Policier/Baleine/PB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00131"/>
            <a:ext cx="1529857" cy="23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://images.noosfere.org/couv/F/FnLd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2924831" y="4355879"/>
            <a:ext cx="1272014" cy="21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2" name="Picture 30" descr="http://www.starwars-universe.com/images/livres/romans/fiches/autres/prince_ken_1_2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46" y="1052736"/>
            <a:ext cx="1075658" cy="16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http://ecx.images-amazon.com/images/I/51l6hPVbtmL._SX315_BO1,204,203,200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24" y="1057064"/>
            <a:ext cx="1053763" cy="16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 descr="Résultat de recherche d'images pour &quot;star wars livres presag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82" y="1052736"/>
            <a:ext cx="984495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7" descr="Résultat de recherche d'images pour &quot;star wars livres les ombres de l'empir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590" name="Picture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00" y="1052735"/>
            <a:ext cx="1064571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1" name="Picture 3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">
            <a:off x="1228159" y="4388744"/>
            <a:ext cx="1382940" cy="21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5" name="Picture 4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1897"/>
            <a:ext cx="1181213" cy="15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7" name="Picture 45" descr="http://www.superman-through-the-ages.com/portal/History/233-cover-mi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1116334"/>
            <a:ext cx="1066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9" name="Picture 47" descr="http://www.superman-through-the-ages.com/portal/images/dccp2-mini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87" y="1068708"/>
            <a:ext cx="1031926" cy="16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/>
              <a:t>Fanfiction anonymisée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22</a:t>
            </a:fld>
            <a:endParaRPr lang="fr-FR"/>
          </a:p>
        </p:txBody>
      </p:sp>
      <p:pic>
        <p:nvPicPr>
          <p:cNvPr id="24578" name="Picture 2" descr="http://lesparesseuses.typepad.com/.a/6a00e54f10584c8834017ee8be09d3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07" y="3292190"/>
            <a:ext cx="2843752" cy="142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ésultat de recherche d'images pour &quot;one directi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1327497"/>
            <a:ext cx="2843888" cy="159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53" y="3267336"/>
            <a:ext cx="2625245" cy="143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ttp://www.photogeniques.fr/wp-content/uploads/2013/01/TheTwilightSaga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27497"/>
            <a:ext cx="4439617" cy="17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ecx.images-amazon.com/images/I/51WW2BFpjpL._SX315_BO1,204,203,200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24" y="4965573"/>
            <a:ext cx="1028904" cy="16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ttp://www.jailupourelle.com/media/catalog/product/cache/1/image/9df78eab33525d08d6e5fb8d27136e95/9/7/9782290085882/Wallbanger-9782290085882-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20" y="4983522"/>
            <a:ext cx="1111726" cy="16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www.images-booknode.com/book_cover/660/full/la-soumise,-tome-1---la-soumise-6596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30" y="4983522"/>
            <a:ext cx="1170462" cy="16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http://ecx.images-amazon.com/images/I/51OKZLc86KL._SX315_BO1,204,203,200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83523"/>
            <a:ext cx="1071852" cy="16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fanfiction pour la promotion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23</a:t>
            </a:fld>
            <a:endParaRPr lang="fr-FR"/>
          </a:p>
        </p:txBody>
      </p:sp>
      <p:pic>
        <p:nvPicPr>
          <p:cNvPr id="25604" name="Picture 4" descr="https://sensdeladigression.files.wordpress.com/2014/10/a-comme-association-ombe-jas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9" y="1705177"/>
            <a:ext cx="2965569" cy="14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babelio.com/couv/cvt_La-Horde-du-Contrevent_96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38" y="3717032"/>
            <a:ext cx="18097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7" y="1800424"/>
            <a:ext cx="3340559" cy="253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01" y="4033639"/>
            <a:ext cx="3061085" cy="212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24</a:t>
            </a:fld>
            <a:endParaRPr lang="fr-FR"/>
          </a:p>
        </p:txBody>
      </p:sp>
      <p:pic>
        <p:nvPicPr>
          <p:cNvPr id="26626" name="Picture 2" descr="http://publishingperspectives.com/wp-content/uploads/2013/06/kindle-worl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545"/>
            <a:ext cx="55530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8496"/>
            <a:ext cx="7005584" cy="25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Plateformes d’écriture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25</a:t>
            </a:fld>
            <a:endParaRPr lang="fr-F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0" y="1141471"/>
            <a:ext cx="7308304" cy="34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1947"/>
            <a:ext cx="2931044" cy="23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48408"/>
            <a:ext cx="5194928" cy="15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46" y="3861048"/>
            <a:ext cx="4288593" cy="20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4298282" cy="204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fans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26</a:t>
            </a:fld>
            <a:endParaRPr lang="fr-FR"/>
          </a:p>
        </p:txBody>
      </p:sp>
      <p:pic>
        <p:nvPicPr>
          <p:cNvPr id="29703" name="Picture 7" descr="http://citizenfan.s3.amazonaws.com/CanonFendom/JpgPdfPerlTreeWEB-Comics/6-alt_wonder_woman_by_hollymessinger-d46km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26" y="1240374"/>
            <a:ext cx="1604692" cy="24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http://citizenfan.s3.amazonaws.com/CanonFendom/JpgPdfPerlTreeWEB-Science_fiction/8-MyTardisCosplay-by-Raechi-che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19" y="3798793"/>
            <a:ext cx="1349179" cy="20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http://citizenfan.s3.amazonaws.com/CanonFendom/JpgPdfPerlTreeWEB-Science_fiction/14-x_files__nothing_unusual_by_sparkyhero-d30ki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5" y="336709"/>
            <a:ext cx="2400172" cy="18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3" name="Picture 17" descr="http://citizenfan.s3.amazonaws.com/CanonFendom/JpgPdfPerlTreeWEB-Series/4-once_upon_a_time_by_fistycuff_cosplay-d52176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76" y="1921474"/>
            <a:ext cx="1566956" cy="1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http://citizenfan.s3.amazonaws.com/CanonFendom/JpgPdfPerlTreeWEB-Series/19-Sons_of_anarchy_by_MoonScream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7" y="3729143"/>
            <a:ext cx="1740578" cy="26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http://citizenfan.s3.amazonaws.com/CanonFendom/JpgPdfPerlTreeWEB-Harry_Potter/14-quidditch__by_cheshirecatart-d6txfq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67" y="4202099"/>
            <a:ext cx="1702019" cy="24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 descr="Un dortoir à partager (DRAMIONE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1474"/>
            <a:ext cx="1000953" cy="1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http://citizenfan.s3.amazonaws.com/CanonFendom/JpgPdfPerlTreeWEB-Jane_Austen/2-Pride_and_Prejudice_by_Aleatoire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2" y="569216"/>
            <a:ext cx="1124000" cy="16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5" name="Picture 29" descr="Quand les masques tomb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068" y="321150"/>
            <a:ext cx="1101702" cy="171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7" name="Picture 31" descr="Bienvenu À Poudlard ⚡️(Harry Potter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67" y="3563728"/>
            <a:ext cx="1101702" cy="171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9" name="Picture 33" descr="Primrose Gam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29000"/>
            <a:ext cx="1714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1" name="Picture 35" descr="Rue //En Réécriture//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4" y="2445180"/>
            <a:ext cx="1019536" cy="15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3" name="Picture 37" descr="DIVERGENT GAMES &amp;blacktriangleright; THG &amp; Divergen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65" y="4813213"/>
            <a:ext cx="1289808" cy="20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7" name="Picture 21" descr="http://citizenfan.s3.amazonaws.com/CanonFendom/JpgPdfPerlTreeWEB-MLP/10-race_you_to_the_finish_line__by_ladymella-d4o51l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/>
          <a:stretch/>
        </p:blipFill>
        <p:spPr bwMode="auto">
          <a:xfrm>
            <a:off x="7535851" y="1685063"/>
            <a:ext cx="1382927" cy="167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Fanzines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9091" y="5974596"/>
            <a:ext cx="756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Sherlock </a:t>
            </a:r>
            <a:r>
              <a:rPr lang="fr-FR" b="1" dirty="0" err="1" smtClean="0"/>
              <a:t>Bones</a:t>
            </a:r>
            <a:r>
              <a:rPr lang="fr-FR" b="1" dirty="0" smtClean="0"/>
              <a:t> 1977, 1980</a:t>
            </a:r>
          </a:p>
          <a:p>
            <a:pPr algn="ctr"/>
            <a:r>
              <a:rPr lang="fr-FR" dirty="0" smtClean="0"/>
              <a:t>The </a:t>
            </a:r>
            <a:r>
              <a:rPr lang="fr-FR" dirty="0" err="1" smtClean="0"/>
              <a:t>Intergalactic</a:t>
            </a:r>
            <a:r>
              <a:rPr lang="fr-FR" dirty="0" smtClean="0"/>
              <a:t> Etc.</a:t>
            </a:r>
            <a:endParaRPr lang="fr-FR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9459"/>
            <a:ext cx="8229600" cy="360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3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fanfiction sur internet</a:t>
            </a:r>
            <a:endParaRPr lang="fr-FR" dirty="0"/>
          </a:p>
        </p:txBody>
      </p:sp>
      <p:pic>
        <p:nvPicPr>
          <p:cNvPr id="11281" name="Picture 17" descr="http://pre01.deviantart.net/9a94/th/pre/f/2011/033/3/0/303fc883627de5fbef605a1c86d93c2d-dmqz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2783457" cy="36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pre06.deviantart.net/cf2e/th/pre/i/2007/246/a/f/xfiles_2_by_ss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6607"/>
            <a:ext cx="2088232" cy="33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880113" y="1503120"/>
            <a:ext cx="3957638" cy="1143000"/>
            <a:chOff x="4851685" y="4978727"/>
            <a:chExt cx="3957638" cy="1143000"/>
          </a:xfrm>
        </p:grpSpPr>
        <p:pic>
          <p:nvPicPr>
            <p:cNvPr id="1128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685" y="4978727"/>
              <a:ext cx="395763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 descr="http://www.gallimard-jeunesse.fr/var/storage/images/product/6bd/product_9782070643066_244x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753" y="4994485"/>
              <a:ext cx="566202" cy="83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86" name="Picture 22" descr="M:\Pictures\ArtDongeon\artchecsqt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13" y="3189104"/>
            <a:ext cx="3957638" cy="27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2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627" y="274638"/>
            <a:ext cx="8260173" cy="99412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Œuvres dérivées </a:t>
            </a:r>
            <a:br>
              <a:rPr lang="fr-FR" dirty="0" smtClean="0"/>
            </a:br>
            <a:r>
              <a:rPr lang="fr-FR" dirty="0" smtClean="0"/>
              <a:t>ayant eu des démêlés judiciaires</a:t>
            </a:r>
            <a:endParaRPr lang="fr-FR" dirty="0"/>
          </a:p>
        </p:txBody>
      </p:sp>
      <p:pic>
        <p:nvPicPr>
          <p:cNvPr id="10242" name="Picture 2" descr="http://t3.gstatic.com/images?q=tbn:ANd9GcRheTz6qxQ7RwG07r1bYLZLFSvoMxZoWGSGEzyIx7oqFzxnbWy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5" y="1542885"/>
            <a:ext cx="1525275" cy="23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extranet.ammareal.fr/product/cover/27441499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54" y="1552857"/>
            <a:ext cx="1546147" cy="23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upload.wikimedia.org/wikipedia/en/7/7e/TWD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91" y="1518401"/>
            <a:ext cx="1546147" cy="23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content.xx.fbcdn.net/hphotos-xtl1/t31.0-8/c0.0.851.315/p851x315/10636661_887208611393663_6044211796343794070_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46" y="4493053"/>
            <a:ext cx="4361359" cy="16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ecx.images-amazon.com/images/I/41RA84XV89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09" y="1544756"/>
            <a:ext cx="1497056" cy="23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bedetheque.com/media/Couvertures/Couv_1704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46" y="4128438"/>
            <a:ext cx="1525255" cy="23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3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Communautés pour défis d’écriture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6</a:t>
            </a:fld>
            <a:endParaRPr lang="fr-F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50" y="2924944"/>
            <a:ext cx="3680272" cy="158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340768"/>
            <a:ext cx="31146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1922"/>
            <a:ext cx="3358269" cy="193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8" y="4653136"/>
            <a:ext cx="4254624" cy="19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11722"/>
            <a:ext cx="4855392" cy="157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 smtClean="0"/>
              <a:t>Liste des histoires favorites</a:t>
            </a:r>
            <a:br>
              <a:rPr lang="fr-FR" sz="4000" dirty="0" smtClean="0"/>
            </a:br>
            <a:r>
              <a:rPr lang="fr-FR" sz="4000" dirty="0" smtClean="0"/>
              <a:t>sur fanfiction.net</a:t>
            </a:r>
            <a:endParaRPr lang="fr-FR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6" y="1916832"/>
            <a:ext cx="8303041" cy="37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8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Liste des auteurs favoris </a:t>
            </a:r>
            <a:br>
              <a:rPr lang="fr-FR" dirty="0" smtClean="0"/>
            </a:br>
            <a:r>
              <a:rPr lang="fr-FR" dirty="0" smtClean="0"/>
              <a:t>sur fanfiction.net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1" y="2184300"/>
            <a:ext cx="8210727" cy="1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8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Commentaires</a:t>
            </a:r>
            <a:br>
              <a:rPr lang="fr-FR" dirty="0" smtClean="0"/>
            </a:br>
            <a:r>
              <a:rPr lang="fr-FR" dirty="0" smtClean="0"/>
              <a:t>sur fanfiction.net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78D1-0E9D-4E6F-B3D4-34DED6D9E99F}" type="slidenum">
              <a:rPr lang="fr-FR" smtClean="0"/>
              <a:t>9</a:t>
            </a:fld>
            <a:endParaRPr lang="fr-FR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64" y="1628800"/>
            <a:ext cx="74009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154</Words>
  <Application>Microsoft Office PowerPoint</Application>
  <PresentationFormat>Affichage à l'écran (4:3)</PresentationFormat>
  <Paragraphs>64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La fanfiction</vt:lpstr>
      <vt:lpstr>Fanzines</vt:lpstr>
      <vt:lpstr>Fanzines</vt:lpstr>
      <vt:lpstr>La fanfiction sur internet</vt:lpstr>
      <vt:lpstr>Œuvres dérivées  ayant eu des démêlés judiciaires</vt:lpstr>
      <vt:lpstr>Communautés pour défis d’écriture</vt:lpstr>
      <vt:lpstr>Liste des histoires favorites sur fanfiction.net</vt:lpstr>
      <vt:lpstr>Liste des auteurs favoris  sur fanfiction.net</vt:lpstr>
      <vt:lpstr>Commentaires sur fanfiction.net</vt:lpstr>
      <vt:lpstr>Présentation sur fanfiction.net</vt:lpstr>
      <vt:lpstr>Tri et filtres sur fanfiction.net</vt:lpstr>
      <vt:lpstr>Présentation sur AO3</vt:lpstr>
      <vt:lpstr>Tri et filtres sur AO3</vt:lpstr>
      <vt:lpstr>Wattpad</vt:lpstr>
      <vt:lpstr>Comparaison de présentations</vt:lpstr>
      <vt:lpstr>Communauté LiveJournal</vt:lpstr>
      <vt:lpstr>Slyblogs</vt:lpstr>
      <vt:lpstr>Domaine public</vt:lpstr>
      <vt:lpstr>Accord des héritiers</vt:lpstr>
      <vt:lpstr>Parodies</vt:lpstr>
      <vt:lpstr>Œuvres multi-auteurs</vt:lpstr>
      <vt:lpstr>Fanfiction anonymisée</vt:lpstr>
      <vt:lpstr>La fanfiction pour la promotion</vt:lpstr>
      <vt:lpstr>Présentation PowerPoint</vt:lpstr>
      <vt:lpstr>Plateformes d’écriture</vt:lpstr>
      <vt:lpstr>Les fans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</dc:creator>
  <cp:lastModifiedBy>AZ</cp:lastModifiedBy>
  <cp:revision>46</cp:revision>
  <dcterms:created xsi:type="dcterms:W3CDTF">2016-04-02T12:17:05Z</dcterms:created>
  <dcterms:modified xsi:type="dcterms:W3CDTF">2016-04-03T15:52:01Z</dcterms:modified>
</cp:coreProperties>
</file>